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3594100" cy="7632700"/>
  <p:notesSz cx="3594100" cy="76327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0033" y="2366137"/>
            <a:ext cx="3060382" cy="16028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540067" y="4274312"/>
            <a:ext cx="2520315" cy="1908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80022" y="1755521"/>
            <a:ext cx="1566195" cy="5037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854231" y="1755521"/>
            <a:ext cx="1566195" cy="5037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0022" y="305308"/>
            <a:ext cx="3240405" cy="12212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0022" y="1755521"/>
            <a:ext cx="3240405" cy="5037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224153" y="7098411"/>
            <a:ext cx="1152144" cy="381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80022" y="7098411"/>
            <a:ext cx="828103" cy="381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2592324" y="7098411"/>
            <a:ext cx="828103" cy="381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jpg"/><Relationship Id="rId10" Type="http://schemas.openxmlformats.org/officeDocument/2006/relationships/hyperlink" Target="mailto:physio@baltic-sea-resort.com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058" y="6443964"/>
            <a:ext cx="3305810" cy="273685"/>
          </a:xfrm>
          <a:prstGeom prst="rect">
            <a:avLst/>
          </a:prstGeom>
          <a:ln w="19051">
            <a:solidFill>
              <a:srgbClr val="B49759"/>
            </a:solidFill>
          </a:ln>
        </p:spPr>
        <p:txBody>
          <a:bodyPr wrap="square" lIns="0" tIns="15875" rIns="0" bIns="0" rtlCol="0" vert="horz">
            <a:spAutoFit/>
          </a:bodyPr>
          <a:lstStyle/>
          <a:p>
            <a:pPr marL="489584">
              <a:lnSpc>
                <a:spcPct val="100000"/>
              </a:lnSpc>
              <a:spcBef>
                <a:spcPts val="125"/>
              </a:spcBef>
            </a:pPr>
            <a:r>
              <a:rPr dirty="0" sz="1550" spc="-10">
                <a:solidFill>
                  <a:srgbClr val="688695"/>
                </a:solidFill>
                <a:latin typeface="Avenir LT 55 Roman"/>
                <a:cs typeface="Avenir LT 55 Roman"/>
              </a:rPr>
              <a:t>Termine</a:t>
            </a:r>
            <a:r>
              <a:rPr dirty="0" sz="1550" spc="-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550">
                <a:solidFill>
                  <a:srgbClr val="688695"/>
                </a:solidFill>
                <a:latin typeface="Avenir LT 55 Roman"/>
                <a:cs typeface="Avenir LT 55 Roman"/>
              </a:rPr>
              <a:t>nach </a:t>
            </a:r>
            <a:r>
              <a:rPr dirty="0" sz="1550" spc="-10">
                <a:solidFill>
                  <a:srgbClr val="688695"/>
                </a:solidFill>
                <a:latin typeface="Avenir LT 55 Roman"/>
                <a:cs typeface="Avenir LT 55 Roman"/>
              </a:rPr>
              <a:t>Absprache</a:t>
            </a:r>
            <a:endParaRPr sz="1550">
              <a:latin typeface="Avenir LT 55 Roman"/>
              <a:cs typeface="Avenir LT 55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0328" y="1085387"/>
            <a:ext cx="3160395" cy="62674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>
              <a:lnSpc>
                <a:spcPts val="1180"/>
              </a:lnSpc>
              <a:spcBef>
                <a:spcPts val="155"/>
              </a:spcBef>
            </a:pP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In</a:t>
            </a:r>
            <a:r>
              <a:rPr dirty="0" sz="1000" spc="-1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unserer</a:t>
            </a:r>
            <a:r>
              <a:rPr dirty="0" sz="1000" spc="-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Physiotherapie</a:t>
            </a:r>
            <a:r>
              <a:rPr dirty="0" sz="1000" spc="-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Praxis</a:t>
            </a:r>
            <a:r>
              <a:rPr dirty="0" sz="1000" spc="-1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im</a:t>
            </a:r>
            <a:r>
              <a:rPr dirty="0" sz="1000" spc="-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Erdgeschoss</a:t>
            </a:r>
            <a:r>
              <a:rPr dirty="0" sz="1000" spc="-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00" spc="-25">
                <a:solidFill>
                  <a:srgbClr val="688695"/>
                </a:solidFill>
                <a:latin typeface="Avenir LT 55 Roman"/>
                <a:cs typeface="Avenir LT 55 Roman"/>
              </a:rPr>
              <a:t>der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Wellness-</a:t>
            </a:r>
            <a:r>
              <a:rPr dirty="0" sz="1000" spc="-1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und</a:t>
            </a:r>
            <a:r>
              <a:rPr dirty="0" sz="1000" spc="-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Erholungsanlage</a:t>
            </a:r>
            <a:r>
              <a:rPr dirty="0" sz="1000" spc="-1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erhalten</a:t>
            </a:r>
            <a:r>
              <a:rPr dirty="0" sz="1000" spc="-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Sie</a:t>
            </a:r>
            <a:r>
              <a:rPr dirty="0" sz="1000" spc="-10">
                <a:solidFill>
                  <a:srgbClr val="688695"/>
                </a:solidFill>
                <a:latin typeface="Avenir LT 55 Roman"/>
                <a:cs typeface="Avenir LT 55 Roman"/>
              </a:rPr>
              <a:t> ärztlich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verordnete</a:t>
            </a:r>
            <a:r>
              <a:rPr dirty="0" sz="1000" spc="-1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Behandlungen</a:t>
            </a:r>
            <a:r>
              <a:rPr dirty="0" sz="1000" spc="-1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auf</a:t>
            </a:r>
            <a:r>
              <a:rPr dirty="0" sz="1000" spc="-1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Rezept.</a:t>
            </a:r>
            <a:r>
              <a:rPr dirty="0" sz="1000" spc="-1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Die</a:t>
            </a:r>
            <a:r>
              <a:rPr dirty="0" sz="1000" spc="-10">
                <a:solidFill>
                  <a:srgbClr val="688695"/>
                </a:solidFill>
                <a:latin typeface="Avenir LT 55 Roman"/>
                <a:cs typeface="Avenir LT 55 Roman"/>
              </a:rPr>
              <a:t> Abrechnung </a:t>
            </a:r>
            <a:r>
              <a:rPr dirty="0" sz="1000">
                <a:solidFill>
                  <a:srgbClr val="688695"/>
                </a:solidFill>
                <a:latin typeface="Avenir LT 55 Roman"/>
                <a:cs typeface="Avenir LT 55 Roman"/>
              </a:rPr>
              <a:t>erfolgt mit allen Krankenkassen (gesetzlich und </a:t>
            </a:r>
            <a:r>
              <a:rPr dirty="0" sz="1000" spc="-10">
                <a:solidFill>
                  <a:srgbClr val="688695"/>
                </a:solidFill>
                <a:latin typeface="Avenir LT 55 Roman"/>
                <a:cs typeface="Avenir LT 55 Roman"/>
              </a:rPr>
              <a:t>privat).</a:t>
            </a:r>
            <a:endParaRPr sz="1000">
              <a:latin typeface="Avenir LT 55 Roman"/>
              <a:cs typeface="Avenir LT 55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3216" y="2418843"/>
            <a:ext cx="3305175" cy="3872229"/>
          </a:xfrm>
          <a:prstGeom prst="rect">
            <a:avLst/>
          </a:prstGeom>
          <a:ln w="19051">
            <a:solidFill>
              <a:srgbClr val="B49759"/>
            </a:solidFill>
          </a:ln>
        </p:spPr>
        <p:txBody>
          <a:bodyPr wrap="square" lIns="0" tIns="39370" rIns="0" bIns="0" rtlCol="0" vert="horz">
            <a:spAutoFit/>
          </a:bodyPr>
          <a:lstStyle/>
          <a:p>
            <a:pPr marL="386080" indent="-93345">
              <a:lnSpc>
                <a:spcPct val="100000"/>
              </a:lnSpc>
              <a:spcBef>
                <a:spcPts val="310"/>
              </a:spcBef>
              <a:buChar char="-"/>
              <a:tabLst>
                <a:tab pos="386080" algn="l"/>
              </a:tabLst>
            </a:pPr>
            <a:r>
              <a:rPr dirty="0" sz="1200">
                <a:solidFill>
                  <a:srgbClr val="688695"/>
                </a:solidFill>
                <a:latin typeface="Avenir LT 55 Roman"/>
                <a:cs typeface="Avenir LT 55 Roman"/>
              </a:rPr>
              <a:t>Manuelle </a:t>
            </a:r>
            <a:r>
              <a:rPr dirty="0" sz="1200" spc="-10">
                <a:solidFill>
                  <a:srgbClr val="688695"/>
                </a:solidFill>
                <a:latin typeface="Avenir LT 55 Roman"/>
                <a:cs typeface="Avenir LT 55 Roman"/>
              </a:rPr>
              <a:t>Therapie</a:t>
            </a:r>
            <a:endParaRPr sz="1200">
              <a:latin typeface="Avenir LT 55 Roman"/>
              <a:cs typeface="Avenir LT 55 Roman"/>
            </a:endParaRPr>
          </a:p>
          <a:p>
            <a:pPr marL="386080" indent="-93345">
              <a:lnSpc>
                <a:spcPct val="100000"/>
              </a:lnSpc>
              <a:spcBef>
                <a:spcPts val="750"/>
              </a:spcBef>
              <a:buChar char="-"/>
              <a:tabLst>
                <a:tab pos="386080" algn="l"/>
              </a:tabLst>
            </a:pPr>
            <a:r>
              <a:rPr dirty="0" sz="1200" spc="-10">
                <a:solidFill>
                  <a:srgbClr val="688695"/>
                </a:solidFill>
                <a:latin typeface="Avenir LT 55 Roman"/>
                <a:cs typeface="Avenir LT 55 Roman"/>
              </a:rPr>
              <a:t>Krankengymnastik</a:t>
            </a:r>
            <a:endParaRPr sz="1200">
              <a:latin typeface="Avenir LT 55 Roman"/>
              <a:cs typeface="Avenir LT 55 Roman"/>
            </a:endParaRPr>
          </a:p>
          <a:p>
            <a:pPr marL="386080" indent="-93345">
              <a:lnSpc>
                <a:spcPct val="100000"/>
              </a:lnSpc>
              <a:spcBef>
                <a:spcPts val="750"/>
              </a:spcBef>
              <a:buChar char="-"/>
              <a:tabLst>
                <a:tab pos="386080" algn="l"/>
              </a:tabLst>
            </a:pPr>
            <a:r>
              <a:rPr dirty="0" sz="1200" spc="-10">
                <a:solidFill>
                  <a:srgbClr val="688695"/>
                </a:solidFill>
                <a:latin typeface="Avenir LT 55 Roman"/>
                <a:cs typeface="Avenir LT 55 Roman"/>
              </a:rPr>
              <a:t>Brüggertherapie</a:t>
            </a:r>
            <a:endParaRPr sz="1200">
              <a:latin typeface="Avenir LT 55 Roman"/>
              <a:cs typeface="Avenir LT 55 Roman"/>
            </a:endParaRPr>
          </a:p>
          <a:p>
            <a:pPr marL="386080" indent="-93345">
              <a:lnSpc>
                <a:spcPct val="100000"/>
              </a:lnSpc>
              <a:spcBef>
                <a:spcPts val="755"/>
              </a:spcBef>
              <a:buChar char="-"/>
              <a:tabLst>
                <a:tab pos="386080" algn="l"/>
              </a:tabLst>
            </a:pPr>
            <a:r>
              <a:rPr dirty="0" sz="1200">
                <a:solidFill>
                  <a:srgbClr val="688695"/>
                </a:solidFill>
                <a:latin typeface="Avenir LT 55 Roman"/>
                <a:cs typeface="Avenir LT 55 Roman"/>
              </a:rPr>
              <a:t>Krankengymnastik</a:t>
            </a:r>
            <a:r>
              <a:rPr dirty="0" sz="1200" spc="-1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200">
                <a:solidFill>
                  <a:srgbClr val="688695"/>
                </a:solidFill>
                <a:latin typeface="Avenir LT 55 Roman"/>
                <a:cs typeface="Avenir LT 55 Roman"/>
              </a:rPr>
              <a:t>am</a:t>
            </a:r>
            <a:r>
              <a:rPr dirty="0" sz="1200" spc="-10">
                <a:solidFill>
                  <a:srgbClr val="688695"/>
                </a:solidFill>
                <a:latin typeface="Avenir LT 55 Roman"/>
                <a:cs typeface="Avenir LT 55 Roman"/>
              </a:rPr>
              <a:t> Gerät</a:t>
            </a:r>
            <a:endParaRPr sz="1200">
              <a:latin typeface="Avenir LT 55 Roman"/>
              <a:cs typeface="Avenir LT 55 Roman"/>
            </a:endParaRPr>
          </a:p>
          <a:p>
            <a:pPr marL="386080" indent="-93345">
              <a:lnSpc>
                <a:spcPct val="100000"/>
              </a:lnSpc>
              <a:spcBef>
                <a:spcPts val="750"/>
              </a:spcBef>
              <a:buChar char="-"/>
              <a:tabLst>
                <a:tab pos="386080" algn="l"/>
              </a:tabLst>
            </a:pPr>
            <a:r>
              <a:rPr dirty="0" sz="1200">
                <a:solidFill>
                  <a:srgbClr val="688695"/>
                </a:solidFill>
                <a:latin typeface="Avenir LT 55 Roman"/>
                <a:cs typeface="Avenir LT 55 Roman"/>
              </a:rPr>
              <a:t>Manuelle </a:t>
            </a:r>
            <a:r>
              <a:rPr dirty="0" sz="1200" spc="-10">
                <a:solidFill>
                  <a:srgbClr val="688695"/>
                </a:solidFill>
                <a:latin typeface="Avenir LT 55 Roman"/>
                <a:cs typeface="Avenir LT 55 Roman"/>
              </a:rPr>
              <a:t>Lymphdrainage</a:t>
            </a:r>
            <a:endParaRPr sz="1200">
              <a:latin typeface="Avenir LT 55 Roman"/>
              <a:cs typeface="Avenir LT 55 Roman"/>
            </a:endParaRPr>
          </a:p>
          <a:p>
            <a:pPr marL="386080" indent="-93345">
              <a:lnSpc>
                <a:spcPct val="100000"/>
              </a:lnSpc>
              <a:spcBef>
                <a:spcPts val="750"/>
              </a:spcBef>
              <a:buChar char="-"/>
              <a:tabLst>
                <a:tab pos="386080" algn="l"/>
              </a:tabLst>
            </a:pPr>
            <a:r>
              <a:rPr dirty="0" sz="1200">
                <a:solidFill>
                  <a:srgbClr val="688695"/>
                </a:solidFill>
                <a:latin typeface="Avenir LT 55 Roman"/>
                <a:cs typeface="Avenir LT 55 Roman"/>
              </a:rPr>
              <a:t>Klassische-Massage-</a:t>
            </a:r>
            <a:r>
              <a:rPr dirty="0" sz="1200" spc="-10">
                <a:solidFill>
                  <a:srgbClr val="688695"/>
                </a:solidFill>
                <a:latin typeface="Avenir LT 55 Roman"/>
                <a:cs typeface="Avenir LT 55 Roman"/>
              </a:rPr>
              <a:t>Therapie</a:t>
            </a:r>
            <a:endParaRPr sz="1200">
              <a:latin typeface="Avenir LT 55 Roman"/>
              <a:cs typeface="Avenir LT 55 Roman"/>
            </a:endParaRPr>
          </a:p>
          <a:p>
            <a:pPr marL="386080" indent="-93345">
              <a:lnSpc>
                <a:spcPct val="100000"/>
              </a:lnSpc>
              <a:spcBef>
                <a:spcPts val="750"/>
              </a:spcBef>
              <a:buChar char="-"/>
              <a:tabLst>
                <a:tab pos="386080" algn="l"/>
              </a:tabLst>
            </a:pPr>
            <a:r>
              <a:rPr dirty="0" sz="1200" spc="-10">
                <a:solidFill>
                  <a:srgbClr val="688695"/>
                </a:solidFill>
                <a:latin typeface="Avenir LT 55 Roman"/>
                <a:cs typeface="Avenir LT 55 Roman"/>
              </a:rPr>
              <a:t>Marnitztherapie</a:t>
            </a:r>
            <a:endParaRPr sz="1200">
              <a:latin typeface="Avenir LT 55 Roman"/>
              <a:cs typeface="Avenir LT 55 Roman"/>
            </a:endParaRPr>
          </a:p>
          <a:p>
            <a:pPr marL="386080" indent="-93345">
              <a:lnSpc>
                <a:spcPct val="100000"/>
              </a:lnSpc>
              <a:spcBef>
                <a:spcPts val="750"/>
              </a:spcBef>
              <a:buChar char="-"/>
              <a:tabLst>
                <a:tab pos="386080" algn="l"/>
              </a:tabLst>
            </a:pPr>
            <a:r>
              <a:rPr dirty="0" sz="1200" spc="-10">
                <a:solidFill>
                  <a:srgbClr val="688695"/>
                </a:solidFill>
                <a:latin typeface="Avenir LT 55 Roman"/>
                <a:cs typeface="Avenir LT 55 Roman"/>
              </a:rPr>
              <a:t>Fußreﬂexzonentherapie</a:t>
            </a:r>
            <a:endParaRPr sz="1200">
              <a:latin typeface="Avenir LT 55 Roman"/>
              <a:cs typeface="Avenir LT 55 Roman"/>
            </a:endParaRPr>
          </a:p>
          <a:p>
            <a:pPr marL="386080" indent="-93345">
              <a:lnSpc>
                <a:spcPct val="100000"/>
              </a:lnSpc>
              <a:spcBef>
                <a:spcPts val="755"/>
              </a:spcBef>
              <a:buChar char="-"/>
              <a:tabLst>
                <a:tab pos="386080" algn="l"/>
              </a:tabLst>
            </a:pPr>
            <a:r>
              <a:rPr dirty="0" sz="1200" spc="-10">
                <a:solidFill>
                  <a:srgbClr val="688695"/>
                </a:solidFill>
                <a:latin typeface="Avenir LT 55 Roman"/>
                <a:cs typeface="Avenir LT 55 Roman"/>
              </a:rPr>
              <a:t>Kinesiotape</a:t>
            </a:r>
            <a:endParaRPr sz="1200">
              <a:latin typeface="Avenir LT 55 Roman"/>
              <a:cs typeface="Avenir LT 55 Roman"/>
            </a:endParaRPr>
          </a:p>
          <a:p>
            <a:pPr marL="386080" indent="-93345">
              <a:lnSpc>
                <a:spcPts val="1425"/>
              </a:lnSpc>
              <a:spcBef>
                <a:spcPts val="750"/>
              </a:spcBef>
              <a:buChar char="-"/>
              <a:tabLst>
                <a:tab pos="386080" algn="l"/>
              </a:tabLst>
            </a:pPr>
            <a:r>
              <a:rPr dirty="0" sz="1200" spc="-10">
                <a:solidFill>
                  <a:srgbClr val="688695"/>
                </a:solidFill>
                <a:latin typeface="Avenir LT 55 Roman"/>
                <a:cs typeface="Avenir LT 55 Roman"/>
              </a:rPr>
              <a:t>Wärmetherapie</a:t>
            </a:r>
            <a:endParaRPr sz="1200">
              <a:latin typeface="Avenir LT 55 Roman"/>
              <a:cs typeface="Avenir LT 55 Roman"/>
            </a:endParaRPr>
          </a:p>
          <a:p>
            <a:pPr marL="377190">
              <a:lnSpc>
                <a:spcPts val="1425"/>
              </a:lnSpc>
            </a:pPr>
            <a:r>
              <a:rPr dirty="0" sz="1200">
                <a:solidFill>
                  <a:srgbClr val="688695"/>
                </a:solidFill>
                <a:latin typeface="Avenir LT 55 Roman"/>
                <a:cs typeface="Avenir LT 55 Roman"/>
              </a:rPr>
              <a:t>(Fango,</a:t>
            </a:r>
            <a:r>
              <a:rPr dirty="0" sz="1200" spc="-2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200">
                <a:solidFill>
                  <a:srgbClr val="688695"/>
                </a:solidFill>
                <a:latin typeface="Avenir LT 55 Roman"/>
                <a:cs typeface="Avenir LT 55 Roman"/>
              </a:rPr>
              <a:t>heiße</a:t>
            </a:r>
            <a:r>
              <a:rPr dirty="0" sz="1200" spc="-2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200">
                <a:solidFill>
                  <a:srgbClr val="688695"/>
                </a:solidFill>
                <a:latin typeface="Avenir LT 55 Roman"/>
                <a:cs typeface="Avenir LT 55 Roman"/>
              </a:rPr>
              <a:t>Rolle,</a:t>
            </a:r>
            <a:r>
              <a:rPr dirty="0" sz="1200" spc="-2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200" spc="-10">
                <a:solidFill>
                  <a:srgbClr val="688695"/>
                </a:solidFill>
                <a:latin typeface="Avenir LT 55 Roman"/>
                <a:cs typeface="Avenir LT 55 Roman"/>
              </a:rPr>
              <a:t>Ultraschall)</a:t>
            </a:r>
            <a:endParaRPr sz="1200">
              <a:latin typeface="Avenir LT 55 Roman"/>
              <a:cs typeface="Avenir LT 55 Roman"/>
            </a:endParaRPr>
          </a:p>
          <a:p>
            <a:pPr marL="386080" indent="-93345">
              <a:lnSpc>
                <a:spcPct val="100000"/>
              </a:lnSpc>
              <a:spcBef>
                <a:spcPts val="750"/>
              </a:spcBef>
              <a:buChar char="-"/>
              <a:tabLst>
                <a:tab pos="386080" algn="l"/>
              </a:tabLst>
            </a:pPr>
            <a:r>
              <a:rPr dirty="0" sz="1200" spc="-10">
                <a:solidFill>
                  <a:srgbClr val="688695"/>
                </a:solidFill>
                <a:latin typeface="Avenir LT 55 Roman"/>
                <a:cs typeface="Avenir LT 55 Roman"/>
              </a:rPr>
              <a:t>Elektrotherapie</a:t>
            </a:r>
            <a:endParaRPr sz="1200">
              <a:latin typeface="Avenir LT 55 Roman"/>
              <a:cs typeface="Avenir LT 55 Roman"/>
            </a:endParaRPr>
          </a:p>
          <a:p>
            <a:pPr marL="386080" indent="-93345">
              <a:lnSpc>
                <a:spcPct val="100000"/>
              </a:lnSpc>
              <a:spcBef>
                <a:spcPts val="750"/>
              </a:spcBef>
              <a:buChar char="-"/>
              <a:tabLst>
                <a:tab pos="386080" algn="l"/>
              </a:tabLst>
            </a:pPr>
            <a:r>
              <a:rPr dirty="0" sz="1200" spc="-25">
                <a:solidFill>
                  <a:srgbClr val="688695"/>
                </a:solidFill>
                <a:latin typeface="Avenir LT 55 Roman"/>
                <a:cs typeface="Avenir LT 55 Roman"/>
              </a:rPr>
              <a:t>CMD</a:t>
            </a:r>
            <a:endParaRPr sz="1200">
              <a:latin typeface="Avenir LT 55 Roman"/>
              <a:cs typeface="Avenir LT 55 Roman"/>
            </a:endParaRPr>
          </a:p>
          <a:p>
            <a:pPr marL="386080" indent="-93345">
              <a:lnSpc>
                <a:spcPct val="100000"/>
              </a:lnSpc>
              <a:spcBef>
                <a:spcPts val="750"/>
              </a:spcBef>
              <a:buChar char="-"/>
              <a:tabLst>
                <a:tab pos="386080" algn="l"/>
              </a:tabLst>
            </a:pPr>
            <a:r>
              <a:rPr dirty="0" sz="1200">
                <a:solidFill>
                  <a:srgbClr val="688695"/>
                </a:solidFill>
                <a:latin typeface="Avenir LT 55 Roman"/>
                <a:cs typeface="Avenir LT 55 Roman"/>
              </a:rPr>
              <a:t>Migräne- </a:t>
            </a:r>
            <a:r>
              <a:rPr dirty="0" sz="1200" spc="-10">
                <a:solidFill>
                  <a:srgbClr val="688695"/>
                </a:solidFill>
                <a:latin typeface="Avenir LT 55 Roman"/>
                <a:cs typeface="Avenir LT 55 Roman"/>
              </a:rPr>
              <a:t>/Kopfschmerztherapie</a:t>
            </a:r>
            <a:endParaRPr sz="1200">
              <a:latin typeface="Avenir LT 55 Roman"/>
              <a:cs typeface="Avenir LT 55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32868" y="181461"/>
            <a:ext cx="3307715" cy="826769"/>
            <a:chOff x="132868" y="181461"/>
            <a:chExt cx="3307715" cy="826769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2868" y="181461"/>
              <a:ext cx="3307410" cy="8267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7153" y="307159"/>
              <a:ext cx="1786161" cy="345643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27490" y="1879292"/>
            <a:ext cx="3383915" cy="413384"/>
            <a:chOff x="127490" y="1879292"/>
            <a:chExt cx="3383915" cy="413384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490" y="1879292"/>
              <a:ext cx="3383780" cy="4133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6287" y="1985191"/>
              <a:ext cx="1970963" cy="22859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429002" y="633933"/>
            <a:ext cx="80581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Avenir LT 55 Roman"/>
                <a:cs typeface="Avenir LT 55 Roman"/>
              </a:rPr>
              <a:t>in</a:t>
            </a:r>
            <a:r>
              <a:rPr dirty="0" sz="1500" spc="-15">
                <a:solidFill>
                  <a:srgbClr val="FFFFFF"/>
                </a:solidFill>
                <a:latin typeface="Avenir LT 55 Roman"/>
                <a:cs typeface="Avenir LT 55 Roman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Avenir LT 55 Roman"/>
                <a:cs typeface="Avenir LT 55 Roman"/>
              </a:rPr>
              <a:t>Kröslin</a:t>
            </a:r>
            <a:endParaRPr sz="1500">
              <a:latin typeface="Avenir LT 55 Roman"/>
              <a:cs typeface="Avenir LT 55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550" y="6768183"/>
            <a:ext cx="3297232" cy="7211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1264" y="494139"/>
            <a:ext cx="779780" cy="143510"/>
            <a:chOff x="691264" y="494139"/>
            <a:chExt cx="779780" cy="1435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264" y="498117"/>
              <a:ext cx="103651" cy="1372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5166" y="494139"/>
              <a:ext cx="148870" cy="1407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3927" y="495583"/>
              <a:ext cx="231176" cy="13983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50557" y="498114"/>
              <a:ext cx="58419" cy="137160"/>
            </a:xfrm>
            <a:custGeom>
              <a:avLst/>
              <a:gdLst/>
              <a:ahLst/>
              <a:cxnLst/>
              <a:rect l="l" t="t" r="r" b="b"/>
              <a:pathLst>
                <a:path w="58419" h="137159">
                  <a:moveTo>
                    <a:pt x="52275" y="0"/>
                  </a:moveTo>
                  <a:lnTo>
                    <a:pt x="43047" y="3"/>
                  </a:lnTo>
                  <a:lnTo>
                    <a:pt x="32371" y="551"/>
                  </a:lnTo>
                  <a:lnTo>
                    <a:pt x="22607" y="551"/>
                  </a:lnTo>
                  <a:lnTo>
                    <a:pt x="11206" y="0"/>
                  </a:lnTo>
                  <a:lnTo>
                    <a:pt x="1442" y="3"/>
                  </a:lnTo>
                  <a:lnTo>
                    <a:pt x="0" y="370"/>
                  </a:lnTo>
                  <a:lnTo>
                    <a:pt x="0" y="2901"/>
                  </a:lnTo>
                  <a:lnTo>
                    <a:pt x="1083" y="3257"/>
                  </a:lnTo>
                  <a:lnTo>
                    <a:pt x="7411" y="3437"/>
                  </a:lnTo>
                  <a:lnTo>
                    <a:pt x="13380" y="4892"/>
                  </a:lnTo>
                  <a:lnTo>
                    <a:pt x="15195" y="7962"/>
                  </a:lnTo>
                  <a:lnTo>
                    <a:pt x="15765" y="18682"/>
                  </a:lnTo>
                  <a:lnTo>
                    <a:pt x="15919" y="52456"/>
                  </a:lnTo>
                  <a:lnTo>
                    <a:pt x="15905" y="96791"/>
                  </a:lnTo>
                  <a:lnTo>
                    <a:pt x="1083" y="133498"/>
                  </a:lnTo>
                  <a:lnTo>
                    <a:pt x="359" y="134045"/>
                  </a:lnTo>
                  <a:lnTo>
                    <a:pt x="359" y="136212"/>
                  </a:lnTo>
                  <a:lnTo>
                    <a:pt x="1619" y="136756"/>
                  </a:lnTo>
                  <a:lnTo>
                    <a:pt x="11206" y="136756"/>
                  </a:lnTo>
                  <a:lnTo>
                    <a:pt x="22607" y="136210"/>
                  </a:lnTo>
                  <a:lnTo>
                    <a:pt x="56979" y="136756"/>
                  </a:lnTo>
                  <a:lnTo>
                    <a:pt x="58423" y="136210"/>
                  </a:lnTo>
                  <a:lnTo>
                    <a:pt x="58423" y="134045"/>
                  </a:lnTo>
                  <a:lnTo>
                    <a:pt x="57517" y="133494"/>
                  </a:lnTo>
                  <a:lnTo>
                    <a:pt x="52815" y="133498"/>
                  </a:lnTo>
                  <a:lnTo>
                    <a:pt x="40873" y="132058"/>
                  </a:lnTo>
                  <a:lnTo>
                    <a:pt x="39606" y="128797"/>
                  </a:lnTo>
                  <a:lnTo>
                    <a:pt x="39074" y="123911"/>
                  </a:lnTo>
                  <a:lnTo>
                    <a:pt x="38655" y="116909"/>
                  </a:lnTo>
                  <a:lnTo>
                    <a:pt x="38440" y="107766"/>
                  </a:lnTo>
                  <a:lnTo>
                    <a:pt x="38502" y="18681"/>
                  </a:lnTo>
                  <a:lnTo>
                    <a:pt x="39074" y="7782"/>
                  </a:lnTo>
                  <a:lnTo>
                    <a:pt x="40514" y="4709"/>
                  </a:lnTo>
                  <a:lnTo>
                    <a:pt x="49016" y="3257"/>
                  </a:lnTo>
                  <a:lnTo>
                    <a:pt x="52635" y="3265"/>
                  </a:lnTo>
                  <a:lnTo>
                    <a:pt x="53718" y="2898"/>
                  </a:lnTo>
                  <a:lnTo>
                    <a:pt x="53718" y="370"/>
                  </a:lnTo>
                  <a:lnTo>
                    <a:pt x="52275" y="0"/>
                  </a:lnTo>
                  <a:close/>
                </a:path>
              </a:pathLst>
            </a:custGeom>
            <a:solidFill>
              <a:srgbClr val="00448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4794" y="495586"/>
              <a:ext cx="125716" cy="141822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586264" y="494139"/>
            <a:ext cx="377190" cy="143510"/>
            <a:chOff x="1586264" y="494139"/>
            <a:chExt cx="377190" cy="14351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86264" y="495583"/>
              <a:ext cx="75622" cy="1418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4743" y="494139"/>
              <a:ext cx="258321" cy="141274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53598" y="392552"/>
            <a:ext cx="913792" cy="24485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459201" y="327291"/>
            <a:ext cx="66040" cy="62865"/>
            <a:chOff x="1459201" y="327291"/>
            <a:chExt cx="66040" cy="62865"/>
          </a:xfrm>
        </p:grpSpPr>
        <p:sp>
          <p:nvSpPr>
            <p:cNvPr id="13" name="object 13"/>
            <p:cNvSpPr/>
            <p:nvPr/>
          </p:nvSpPr>
          <p:spPr>
            <a:xfrm>
              <a:off x="1461567" y="329658"/>
              <a:ext cx="60960" cy="58419"/>
            </a:xfrm>
            <a:custGeom>
              <a:avLst/>
              <a:gdLst/>
              <a:ahLst/>
              <a:cxnLst/>
              <a:rect l="l" t="t" r="r" b="b"/>
              <a:pathLst>
                <a:path w="60959" h="58420">
                  <a:moveTo>
                    <a:pt x="30441" y="0"/>
                  </a:moveTo>
                  <a:lnTo>
                    <a:pt x="23216" y="22143"/>
                  </a:lnTo>
                  <a:lnTo>
                    <a:pt x="0" y="22143"/>
                  </a:lnTo>
                  <a:lnTo>
                    <a:pt x="18781" y="35834"/>
                  </a:lnTo>
                  <a:lnTo>
                    <a:pt x="11552" y="58089"/>
                  </a:lnTo>
                  <a:lnTo>
                    <a:pt x="30441" y="44373"/>
                  </a:lnTo>
                  <a:lnTo>
                    <a:pt x="49327" y="58089"/>
                  </a:lnTo>
                  <a:lnTo>
                    <a:pt x="42076" y="35834"/>
                  </a:lnTo>
                  <a:lnTo>
                    <a:pt x="60922" y="22143"/>
                  </a:lnTo>
                  <a:lnTo>
                    <a:pt x="37670" y="22143"/>
                  </a:lnTo>
                  <a:lnTo>
                    <a:pt x="30441" y="0"/>
                  </a:lnTo>
                  <a:close/>
                </a:path>
              </a:pathLst>
            </a:custGeom>
            <a:solidFill>
              <a:srgbClr val="B497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461567" y="329658"/>
              <a:ext cx="60960" cy="58419"/>
            </a:xfrm>
            <a:custGeom>
              <a:avLst/>
              <a:gdLst/>
              <a:ahLst/>
              <a:cxnLst/>
              <a:rect l="l" t="t" r="r" b="b"/>
              <a:pathLst>
                <a:path w="60959" h="58420">
                  <a:moveTo>
                    <a:pt x="60922" y="22143"/>
                  </a:moveTo>
                  <a:lnTo>
                    <a:pt x="42076" y="35834"/>
                  </a:lnTo>
                  <a:lnTo>
                    <a:pt x="49327" y="58089"/>
                  </a:lnTo>
                  <a:lnTo>
                    <a:pt x="30441" y="44373"/>
                  </a:lnTo>
                  <a:lnTo>
                    <a:pt x="11552" y="58089"/>
                  </a:lnTo>
                  <a:lnTo>
                    <a:pt x="18781" y="35834"/>
                  </a:lnTo>
                  <a:lnTo>
                    <a:pt x="0" y="22143"/>
                  </a:lnTo>
                  <a:lnTo>
                    <a:pt x="23216" y="22143"/>
                  </a:lnTo>
                  <a:lnTo>
                    <a:pt x="30441" y="0"/>
                  </a:lnTo>
                  <a:lnTo>
                    <a:pt x="37670" y="22143"/>
                  </a:lnTo>
                  <a:lnTo>
                    <a:pt x="60922" y="22143"/>
                  </a:lnTo>
                  <a:close/>
                </a:path>
              </a:pathLst>
            </a:custGeom>
            <a:ln w="4733">
              <a:solidFill>
                <a:srgbClr val="B497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1569044" y="234602"/>
            <a:ext cx="66040" cy="62865"/>
            <a:chOff x="1569044" y="234602"/>
            <a:chExt cx="66040" cy="62865"/>
          </a:xfrm>
        </p:grpSpPr>
        <p:sp>
          <p:nvSpPr>
            <p:cNvPr id="16" name="object 16"/>
            <p:cNvSpPr/>
            <p:nvPr/>
          </p:nvSpPr>
          <p:spPr>
            <a:xfrm>
              <a:off x="1571410" y="236969"/>
              <a:ext cx="60960" cy="58419"/>
            </a:xfrm>
            <a:custGeom>
              <a:avLst/>
              <a:gdLst/>
              <a:ahLst/>
              <a:cxnLst/>
              <a:rect l="l" t="t" r="r" b="b"/>
              <a:pathLst>
                <a:path w="60960" h="58420">
                  <a:moveTo>
                    <a:pt x="30491" y="0"/>
                  </a:moveTo>
                  <a:lnTo>
                    <a:pt x="23231" y="22121"/>
                  </a:lnTo>
                  <a:lnTo>
                    <a:pt x="0" y="22121"/>
                  </a:lnTo>
                  <a:lnTo>
                    <a:pt x="18788" y="35794"/>
                  </a:lnTo>
                  <a:lnTo>
                    <a:pt x="11555" y="58089"/>
                  </a:lnTo>
                  <a:lnTo>
                    <a:pt x="30491" y="44348"/>
                  </a:lnTo>
                  <a:lnTo>
                    <a:pt x="49345" y="58089"/>
                  </a:lnTo>
                  <a:lnTo>
                    <a:pt x="42127" y="35794"/>
                  </a:lnTo>
                  <a:lnTo>
                    <a:pt x="60965" y="22121"/>
                  </a:lnTo>
                  <a:lnTo>
                    <a:pt x="37663" y="22121"/>
                  </a:lnTo>
                  <a:lnTo>
                    <a:pt x="30491" y="0"/>
                  </a:lnTo>
                  <a:close/>
                </a:path>
              </a:pathLst>
            </a:custGeom>
            <a:solidFill>
              <a:srgbClr val="B497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571410" y="236969"/>
              <a:ext cx="60960" cy="58419"/>
            </a:xfrm>
            <a:custGeom>
              <a:avLst/>
              <a:gdLst/>
              <a:ahLst/>
              <a:cxnLst/>
              <a:rect l="l" t="t" r="r" b="b"/>
              <a:pathLst>
                <a:path w="60960" h="58420">
                  <a:moveTo>
                    <a:pt x="60965" y="22121"/>
                  </a:moveTo>
                  <a:lnTo>
                    <a:pt x="42127" y="35794"/>
                  </a:lnTo>
                  <a:lnTo>
                    <a:pt x="49345" y="58089"/>
                  </a:lnTo>
                  <a:lnTo>
                    <a:pt x="30491" y="44348"/>
                  </a:lnTo>
                  <a:lnTo>
                    <a:pt x="11555" y="58089"/>
                  </a:lnTo>
                  <a:lnTo>
                    <a:pt x="18788" y="35794"/>
                  </a:lnTo>
                  <a:lnTo>
                    <a:pt x="0" y="22121"/>
                  </a:lnTo>
                  <a:lnTo>
                    <a:pt x="23231" y="22121"/>
                  </a:lnTo>
                  <a:lnTo>
                    <a:pt x="30491" y="0"/>
                  </a:lnTo>
                  <a:lnTo>
                    <a:pt x="37663" y="22121"/>
                  </a:lnTo>
                  <a:lnTo>
                    <a:pt x="60965" y="22121"/>
                  </a:lnTo>
                  <a:close/>
                </a:path>
              </a:pathLst>
            </a:custGeom>
            <a:ln w="4733">
              <a:solidFill>
                <a:srgbClr val="B497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1723966" y="184040"/>
            <a:ext cx="66040" cy="62865"/>
            <a:chOff x="1723966" y="184040"/>
            <a:chExt cx="66040" cy="62865"/>
          </a:xfrm>
        </p:grpSpPr>
        <p:sp>
          <p:nvSpPr>
            <p:cNvPr id="19" name="object 19"/>
            <p:cNvSpPr/>
            <p:nvPr/>
          </p:nvSpPr>
          <p:spPr>
            <a:xfrm>
              <a:off x="1726333" y="186407"/>
              <a:ext cx="60960" cy="58419"/>
            </a:xfrm>
            <a:custGeom>
              <a:avLst/>
              <a:gdLst/>
              <a:ahLst/>
              <a:cxnLst/>
              <a:rect l="l" t="t" r="r" b="b"/>
              <a:pathLst>
                <a:path w="60960" h="58420">
                  <a:moveTo>
                    <a:pt x="30466" y="0"/>
                  </a:moveTo>
                  <a:lnTo>
                    <a:pt x="23205" y="22096"/>
                  </a:lnTo>
                  <a:lnTo>
                    <a:pt x="0" y="22096"/>
                  </a:lnTo>
                  <a:lnTo>
                    <a:pt x="18795" y="35855"/>
                  </a:lnTo>
                  <a:lnTo>
                    <a:pt x="11559" y="58067"/>
                  </a:lnTo>
                  <a:lnTo>
                    <a:pt x="30466" y="44315"/>
                  </a:lnTo>
                  <a:lnTo>
                    <a:pt x="49341" y="58067"/>
                  </a:lnTo>
                  <a:lnTo>
                    <a:pt x="42112" y="35855"/>
                  </a:lnTo>
                  <a:lnTo>
                    <a:pt x="60947" y="22096"/>
                  </a:lnTo>
                  <a:lnTo>
                    <a:pt x="37648" y="22096"/>
                  </a:lnTo>
                  <a:lnTo>
                    <a:pt x="30466" y="0"/>
                  </a:lnTo>
                  <a:close/>
                </a:path>
              </a:pathLst>
            </a:custGeom>
            <a:solidFill>
              <a:srgbClr val="B497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726333" y="186407"/>
              <a:ext cx="60960" cy="58419"/>
            </a:xfrm>
            <a:custGeom>
              <a:avLst/>
              <a:gdLst/>
              <a:ahLst/>
              <a:cxnLst/>
              <a:rect l="l" t="t" r="r" b="b"/>
              <a:pathLst>
                <a:path w="60960" h="58420">
                  <a:moveTo>
                    <a:pt x="60947" y="22096"/>
                  </a:moveTo>
                  <a:lnTo>
                    <a:pt x="42112" y="35855"/>
                  </a:lnTo>
                  <a:lnTo>
                    <a:pt x="49341" y="58067"/>
                  </a:lnTo>
                  <a:lnTo>
                    <a:pt x="30466" y="44315"/>
                  </a:lnTo>
                  <a:lnTo>
                    <a:pt x="11559" y="58067"/>
                  </a:lnTo>
                  <a:lnTo>
                    <a:pt x="18795" y="35855"/>
                  </a:lnTo>
                  <a:lnTo>
                    <a:pt x="0" y="22096"/>
                  </a:lnTo>
                  <a:lnTo>
                    <a:pt x="23205" y="22096"/>
                  </a:lnTo>
                  <a:lnTo>
                    <a:pt x="30466" y="0"/>
                  </a:lnTo>
                  <a:lnTo>
                    <a:pt x="37648" y="22096"/>
                  </a:lnTo>
                  <a:lnTo>
                    <a:pt x="60947" y="22096"/>
                  </a:lnTo>
                  <a:close/>
                </a:path>
              </a:pathLst>
            </a:custGeom>
            <a:ln w="4733">
              <a:solidFill>
                <a:srgbClr val="B497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1879785" y="234084"/>
            <a:ext cx="66040" cy="62865"/>
            <a:chOff x="1879785" y="234084"/>
            <a:chExt cx="66040" cy="62865"/>
          </a:xfrm>
        </p:grpSpPr>
        <p:sp>
          <p:nvSpPr>
            <p:cNvPr id="22" name="object 22"/>
            <p:cNvSpPr/>
            <p:nvPr/>
          </p:nvSpPr>
          <p:spPr>
            <a:xfrm>
              <a:off x="1882152" y="236450"/>
              <a:ext cx="60960" cy="58419"/>
            </a:xfrm>
            <a:custGeom>
              <a:avLst/>
              <a:gdLst/>
              <a:ahLst/>
              <a:cxnLst/>
              <a:rect l="l" t="t" r="r" b="b"/>
              <a:pathLst>
                <a:path w="60960" h="58420">
                  <a:moveTo>
                    <a:pt x="30445" y="0"/>
                  </a:moveTo>
                  <a:lnTo>
                    <a:pt x="23241" y="22118"/>
                  </a:lnTo>
                  <a:lnTo>
                    <a:pt x="0" y="22118"/>
                  </a:lnTo>
                  <a:lnTo>
                    <a:pt x="18835" y="35805"/>
                  </a:lnTo>
                  <a:lnTo>
                    <a:pt x="11530" y="58049"/>
                  </a:lnTo>
                  <a:lnTo>
                    <a:pt x="30445" y="44301"/>
                  </a:lnTo>
                  <a:lnTo>
                    <a:pt x="49356" y="58049"/>
                  </a:lnTo>
                  <a:lnTo>
                    <a:pt x="42073" y="35805"/>
                  </a:lnTo>
                  <a:lnTo>
                    <a:pt x="60929" y="22118"/>
                  </a:lnTo>
                  <a:lnTo>
                    <a:pt x="37674" y="22118"/>
                  </a:lnTo>
                  <a:lnTo>
                    <a:pt x="30445" y="0"/>
                  </a:lnTo>
                  <a:close/>
                </a:path>
              </a:pathLst>
            </a:custGeom>
            <a:solidFill>
              <a:srgbClr val="B497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882152" y="236450"/>
              <a:ext cx="60960" cy="58419"/>
            </a:xfrm>
            <a:custGeom>
              <a:avLst/>
              <a:gdLst/>
              <a:ahLst/>
              <a:cxnLst/>
              <a:rect l="l" t="t" r="r" b="b"/>
              <a:pathLst>
                <a:path w="60960" h="58420">
                  <a:moveTo>
                    <a:pt x="60929" y="22118"/>
                  </a:moveTo>
                  <a:lnTo>
                    <a:pt x="42073" y="35805"/>
                  </a:lnTo>
                  <a:lnTo>
                    <a:pt x="49356" y="58049"/>
                  </a:lnTo>
                  <a:lnTo>
                    <a:pt x="30445" y="44301"/>
                  </a:lnTo>
                  <a:lnTo>
                    <a:pt x="11530" y="58049"/>
                  </a:lnTo>
                  <a:lnTo>
                    <a:pt x="18835" y="35805"/>
                  </a:lnTo>
                  <a:lnTo>
                    <a:pt x="0" y="22118"/>
                  </a:lnTo>
                  <a:lnTo>
                    <a:pt x="23241" y="22118"/>
                  </a:lnTo>
                  <a:lnTo>
                    <a:pt x="30445" y="0"/>
                  </a:lnTo>
                  <a:lnTo>
                    <a:pt x="37674" y="22118"/>
                  </a:lnTo>
                  <a:lnTo>
                    <a:pt x="60929" y="22118"/>
                  </a:lnTo>
                  <a:close/>
                </a:path>
              </a:pathLst>
            </a:custGeom>
            <a:ln w="4733">
              <a:solidFill>
                <a:srgbClr val="B497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/>
          <p:cNvGrpSpPr/>
          <p:nvPr/>
        </p:nvGrpSpPr>
        <p:grpSpPr>
          <a:xfrm>
            <a:off x="1988066" y="327421"/>
            <a:ext cx="66040" cy="62865"/>
            <a:chOff x="1988066" y="327421"/>
            <a:chExt cx="66040" cy="62865"/>
          </a:xfrm>
        </p:grpSpPr>
        <p:sp>
          <p:nvSpPr>
            <p:cNvPr id="25" name="object 25"/>
            <p:cNvSpPr/>
            <p:nvPr/>
          </p:nvSpPr>
          <p:spPr>
            <a:xfrm>
              <a:off x="1990433" y="329787"/>
              <a:ext cx="61594" cy="58419"/>
            </a:xfrm>
            <a:custGeom>
              <a:avLst/>
              <a:gdLst/>
              <a:ahLst/>
              <a:cxnLst/>
              <a:rect l="l" t="t" r="r" b="b"/>
              <a:pathLst>
                <a:path w="61594" h="58420">
                  <a:moveTo>
                    <a:pt x="30473" y="0"/>
                  </a:moveTo>
                  <a:lnTo>
                    <a:pt x="23234" y="22143"/>
                  </a:lnTo>
                  <a:lnTo>
                    <a:pt x="0" y="22143"/>
                  </a:lnTo>
                  <a:lnTo>
                    <a:pt x="18810" y="35820"/>
                  </a:lnTo>
                  <a:lnTo>
                    <a:pt x="11573" y="58107"/>
                  </a:lnTo>
                  <a:lnTo>
                    <a:pt x="30473" y="44366"/>
                  </a:lnTo>
                  <a:lnTo>
                    <a:pt x="49356" y="58107"/>
                  </a:lnTo>
                  <a:lnTo>
                    <a:pt x="42152" y="35820"/>
                  </a:lnTo>
                  <a:lnTo>
                    <a:pt x="60969" y="22143"/>
                  </a:lnTo>
                  <a:lnTo>
                    <a:pt x="37681" y="22143"/>
                  </a:lnTo>
                  <a:lnTo>
                    <a:pt x="30473" y="0"/>
                  </a:lnTo>
                  <a:close/>
                </a:path>
              </a:pathLst>
            </a:custGeom>
            <a:solidFill>
              <a:srgbClr val="B497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990433" y="329787"/>
              <a:ext cx="61594" cy="58419"/>
            </a:xfrm>
            <a:custGeom>
              <a:avLst/>
              <a:gdLst/>
              <a:ahLst/>
              <a:cxnLst/>
              <a:rect l="l" t="t" r="r" b="b"/>
              <a:pathLst>
                <a:path w="61594" h="58420">
                  <a:moveTo>
                    <a:pt x="60969" y="22143"/>
                  </a:moveTo>
                  <a:lnTo>
                    <a:pt x="42152" y="35820"/>
                  </a:lnTo>
                  <a:lnTo>
                    <a:pt x="49356" y="58107"/>
                  </a:lnTo>
                  <a:lnTo>
                    <a:pt x="30473" y="44366"/>
                  </a:lnTo>
                  <a:lnTo>
                    <a:pt x="11573" y="58107"/>
                  </a:lnTo>
                  <a:lnTo>
                    <a:pt x="18810" y="35820"/>
                  </a:lnTo>
                  <a:lnTo>
                    <a:pt x="0" y="22143"/>
                  </a:lnTo>
                  <a:lnTo>
                    <a:pt x="23234" y="22143"/>
                  </a:lnTo>
                  <a:lnTo>
                    <a:pt x="30473" y="0"/>
                  </a:lnTo>
                  <a:lnTo>
                    <a:pt x="37681" y="22143"/>
                  </a:lnTo>
                  <a:lnTo>
                    <a:pt x="60969" y="22143"/>
                  </a:lnTo>
                  <a:close/>
                </a:path>
              </a:pathLst>
            </a:custGeom>
            <a:ln w="4733">
              <a:solidFill>
                <a:srgbClr val="B497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/>
          <p:cNvGrpSpPr/>
          <p:nvPr/>
        </p:nvGrpSpPr>
        <p:grpSpPr>
          <a:xfrm>
            <a:off x="626363" y="392549"/>
            <a:ext cx="781050" cy="5080"/>
            <a:chOff x="626363" y="392549"/>
            <a:chExt cx="781050" cy="5080"/>
          </a:xfrm>
        </p:grpSpPr>
        <p:sp>
          <p:nvSpPr>
            <p:cNvPr id="28" name="object 28"/>
            <p:cNvSpPr/>
            <p:nvPr/>
          </p:nvSpPr>
          <p:spPr>
            <a:xfrm>
              <a:off x="626363" y="394920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 h="0">
                  <a:moveTo>
                    <a:pt x="780850" y="0"/>
                  </a:moveTo>
                  <a:lnTo>
                    <a:pt x="0" y="0"/>
                  </a:lnTo>
                </a:path>
              </a:pathLst>
            </a:custGeom>
            <a:solidFill>
              <a:srgbClr val="00448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26363" y="394919"/>
              <a:ext cx="781050" cy="0"/>
            </a:xfrm>
            <a:custGeom>
              <a:avLst/>
              <a:gdLst/>
              <a:ahLst/>
              <a:cxnLst/>
              <a:rect l="l" t="t" r="r" b="b"/>
              <a:pathLst>
                <a:path w="781050" h="0">
                  <a:moveTo>
                    <a:pt x="0" y="0"/>
                  </a:moveTo>
                  <a:lnTo>
                    <a:pt x="780851" y="0"/>
                  </a:lnTo>
                </a:path>
              </a:pathLst>
            </a:custGeom>
            <a:ln w="4738">
              <a:solidFill>
                <a:srgbClr val="0044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626958" y="741788"/>
            <a:ext cx="843280" cy="5080"/>
            <a:chOff x="626958" y="741788"/>
            <a:chExt cx="843280" cy="5080"/>
          </a:xfrm>
        </p:grpSpPr>
        <p:sp>
          <p:nvSpPr>
            <p:cNvPr id="31" name="object 31"/>
            <p:cNvSpPr/>
            <p:nvPr/>
          </p:nvSpPr>
          <p:spPr>
            <a:xfrm>
              <a:off x="626958" y="744156"/>
              <a:ext cx="843280" cy="0"/>
            </a:xfrm>
            <a:custGeom>
              <a:avLst/>
              <a:gdLst/>
              <a:ahLst/>
              <a:cxnLst/>
              <a:rect l="l" t="t" r="r" b="b"/>
              <a:pathLst>
                <a:path w="843280" h="0">
                  <a:moveTo>
                    <a:pt x="843033" y="0"/>
                  </a:moveTo>
                  <a:lnTo>
                    <a:pt x="0" y="0"/>
                  </a:lnTo>
                </a:path>
              </a:pathLst>
            </a:custGeom>
            <a:solidFill>
              <a:srgbClr val="00448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26958" y="744155"/>
              <a:ext cx="843280" cy="0"/>
            </a:xfrm>
            <a:custGeom>
              <a:avLst/>
              <a:gdLst/>
              <a:ahLst/>
              <a:cxnLst/>
              <a:rect l="l" t="t" r="r" b="b"/>
              <a:pathLst>
                <a:path w="843280" h="0">
                  <a:moveTo>
                    <a:pt x="0" y="0"/>
                  </a:moveTo>
                  <a:lnTo>
                    <a:pt x="843033" y="0"/>
                  </a:lnTo>
                </a:path>
              </a:pathLst>
            </a:custGeom>
            <a:ln w="4733">
              <a:solidFill>
                <a:srgbClr val="0044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/>
          <p:cNvGrpSpPr/>
          <p:nvPr/>
        </p:nvGrpSpPr>
        <p:grpSpPr>
          <a:xfrm>
            <a:off x="2053126" y="741785"/>
            <a:ext cx="874394" cy="5080"/>
            <a:chOff x="2053126" y="741785"/>
            <a:chExt cx="874394" cy="5080"/>
          </a:xfrm>
        </p:grpSpPr>
        <p:sp>
          <p:nvSpPr>
            <p:cNvPr id="34" name="object 34"/>
            <p:cNvSpPr/>
            <p:nvPr/>
          </p:nvSpPr>
          <p:spPr>
            <a:xfrm>
              <a:off x="2053126" y="744156"/>
              <a:ext cx="874394" cy="0"/>
            </a:xfrm>
            <a:custGeom>
              <a:avLst/>
              <a:gdLst/>
              <a:ahLst/>
              <a:cxnLst/>
              <a:rect l="l" t="t" r="r" b="b"/>
              <a:pathLst>
                <a:path w="874394" h="0">
                  <a:moveTo>
                    <a:pt x="874148" y="0"/>
                  </a:moveTo>
                  <a:lnTo>
                    <a:pt x="0" y="0"/>
                  </a:lnTo>
                </a:path>
              </a:pathLst>
            </a:custGeom>
            <a:solidFill>
              <a:srgbClr val="00448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053127" y="744155"/>
              <a:ext cx="874394" cy="0"/>
            </a:xfrm>
            <a:custGeom>
              <a:avLst/>
              <a:gdLst/>
              <a:ahLst/>
              <a:cxnLst/>
              <a:rect l="l" t="t" r="r" b="b"/>
              <a:pathLst>
                <a:path w="874394" h="0">
                  <a:moveTo>
                    <a:pt x="0" y="0"/>
                  </a:moveTo>
                  <a:lnTo>
                    <a:pt x="874148" y="0"/>
                  </a:lnTo>
                </a:path>
              </a:pathLst>
            </a:custGeom>
            <a:ln w="4738">
              <a:solidFill>
                <a:srgbClr val="0044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/>
          <p:cNvGrpSpPr/>
          <p:nvPr/>
        </p:nvGrpSpPr>
        <p:grpSpPr>
          <a:xfrm>
            <a:off x="1496271" y="711997"/>
            <a:ext cx="525780" cy="160655"/>
            <a:chOff x="1496271" y="711997"/>
            <a:chExt cx="525780" cy="160655"/>
          </a:xfrm>
        </p:grpSpPr>
        <p:sp>
          <p:nvSpPr>
            <p:cNvPr id="37" name="object 37"/>
            <p:cNvSpPr/>
            <p:nvPr/>
          </p:nvSpPr>
          <p:spPr>
            <a:xfrm>
              <a:off x="1496263" y="711998"/>
              <a:ext cx="525780" cy="160655"/>
            </a:xfrm>
            <a:custGeom>
              <a:avLst/>
              <a:gdLst/>
              <a:ahLst/>
              <a:cxnLst/>
              <a:rect l="l" t="t" r="r" b="b"/>
              <a:pathLst>
                <a:path w="525780" h="160655">
                  <a:moveTo>
                    <a:pt x="444677" y="147612"/>
                  </a:moveTo>
                  <a:lnTo>
                    <a:pt x="83489" y="147612"/>
                  </a:lnTo>
                  <a:lnTo>
                    <a:pt x="92595" y="160655"/>
                  </a:lnTo>
                  <a:lnTo>
                    <a:pt x="435495" y="160655"/>
                  </a:lnTo>
                  <a:lnTo>
                    <a:pt x="444677" y="147612"/>
                  </a:lnTo>
                  <a:close/>
                </a:path>
                <a:path w="525780" h="160655">
                  <a:moveTo>
                    <a:pt x="505790" y="60464"/>
                  </a:moveTo>
                  <a:lnTo>
                    <a:pt x="451599" y="39027"/>
                  </a:lnTo>
                  <a:lnTo>
                    <a:pt x="438480" y="34048"/>
                  </a:lnTo>
                  <a:lnTo>
                    <a:pt x="437934" y="34036"/>
                  </a:lnTo>
                  <a:lnTo>
                    <a:pt x="432752" y="35140"/>
                  </a:lnTo>
                  <a:lnTo>
                    <a:pt x="425272" y="38163"/>
                  </a:lnTo>
                  <a:lnTo>
                    <a:pt x="407809" y="45758"/>
                  </a:lnTo>
                  <a:lnTo>
                    <a:pt x="378244" y="55829"/>
                  </a:lnTo>
                  <a:lnTo>
                    <a:pt x="355638" y="61620"/>
                  </a:lnTo>
                  <a:lnTo>
                    <a:pt x="336626" y="64452"/>
                  </a:lnTo>
                  <a:lnTo>
                    <a:pt x="315544" y="65760"/>
                  </a:lnTo>
                  <a:lnTo>
                    <a:pt x="299250" y="62331"/>
                  </a:lnTo>
                  <a:lnTo>
                    <a:pt x="288798" y="54038"/>
                  </a:lnTo>
                  <a:lnTo>
                    <a:pt x="282879" y="44208"/>
                  </a:lnTo>
                  <a:lnTo>
                    <a:pt x="280174" y="36131"/>
                  </a:lnTo>
                  <a:lnTo>
                    <a:pt x="230822" y="53568"/>
                  </a:lnTo>
                  <a:lnTo>
                    <a:pt x="195541" y="63093"/>
                  </a:lnTo>
                  <a:lnTo>
                    <a:pt x="159778" y="67271"/>
                  </a:lnTo>
                  <a:lnTo>
                    <a:pt x="154266" y="67271"/>
                  </a:lnTo>
                  <a:lnTo>
                    <a:pt x="119811" y="43332"/>
                  </a:lnTo>
                  <a:lnTo>
                    <a:pt x="116814" y="36614"/>
                  </a:lnTo>
                  <a:lnTo>
                    <a:pt x="106146" y="38290"/>
                  </a:lnTo>
                  <a:lnTo>
                    <a:pt x="87884" y="42570"/>
                  </a:lnTo>
                  <a:lnTo>
                    <a:pt x="64935" y="48577"/>
                  </a:lnTo>
                  <a:lnTo>
                    <a:pt x="21183" y="60921"/>
                  </a:lnTo>
                  <a:lnTo>
                    <a:pt x="67335" y="124714"/>
                  </a:lnTo>
                  <a:lnTo>
                    <a:pt x="77825" y="139522"/>
                  </a:lnTo>
                  <a:lnTo>
                    <a:pt x="450316" y="139522"/>
                  </a:lnTo>
                  <a:lnTo>
                    <a:pt x="505790" y="60464"/>
                  </a:lnTo>
                  <a:close/>
                </a:path>
                <a:path w="525780" h="160655">
                  <a:moveTo>
                    <a:pt x="515518" y="46609"/>
                  </a:moveTo>
                  <a:lnTo>
                    <a:pt x="455917" y="23672"/>
                  </a:lnTo>
                  <a:lnTo>
                    <a:pt x="439343" y="17602"/>
                  </a:lnTo>
                  <a:lnTo>
                    <a:pt x="436029" y="17373"/>
                  </a:lnTo>
                  <a:lnTo>
                    <a:pt x="430301" y="18186"/>
                  </a:lnTo>
                  <a:lnTo>
                    <a:pt x="424116" y="20408"/>
                  </a:lnTo>
                  <a:lnTo>
                    <a:pt x="410768" y="26619"/>
                  </a:lnTo>
                  <a:lnTo>
                    <a:pt x="381127" y="38125"/>
                  </a:lnTo>
                  <a:lnTo>
                    <a:pt x="357911" y="44640"/>
                  </a:lnTo>
                  <a:lnTo>
                    <a:pt x="338709" y="47815"/>
                  </a:lnTo>
                  <a:lnTo>
                    <a:pt x="318681" y="49377"/>
                  </a:lnTo>
                  <a:lnTo>
                    <a:pt x="310095" y="47980"/>
                  </a:lnTo>
                  <a:lnTo>
                    <a:pt x="303949" y="44056"/>
                  </a:lnTo>
                  <a:lnTo>
                    <a:pt x="299910" y="38646"/>
                  </a:lnTo>
                  <a:lnTo>
                    <a:pt x="297675" y="32842"/>
                  </a:lnTo>
                  <a:lnTo>
                    <a:pt x="293966" y="18542"/>
                  </a:lnTo>
                  <a:lnTo>
                    <a:pt x="290931" y="17754"/>
                  </a:lnTo>
                  <a:lnTo>
                    <a:pt x="290055" y="17805"/>
                  </a:lnTo>
                  <a:lnTo>
                    <a:pt x="270103" y="22720"/>
                  </a:lnTo>
                  <a:lnTo>
                    <a:pt x="237032" y="34023"/>
                  </a:lnTo>
                  <a:lnTo>
                    <a:pt x="197040" y="45427"/>
                  </a:lnTo>
                  <a:lnTo>
                    <a:pt x="156184" y="50673"/>
                  </a:lnTo>
                  <a:lnTo>
                    <a:pt x="146240" y="50825"/>
                  </a:lnTo>
                  <a:lnTo>
                    <a:pt x="140093" y="44653"/>
                  </a:lnTo>
                  <a:lnTo>
                    <a:pt x="133896" y="32194"/>
                  </a:lnTo>
                  <a:lnTo>
                    <a:pt x="132245" y="25349"/>
                  </a:lnTo>
                  <a:lnTo>
                    <a:pt x="128333" y="19075"/>
                  </a:lnTo>
                  <a:lnTo>
                    <a:pt x="127355" y="18326"/>
                  </a:lnTo>
                  <a:lnTo>
                    <a:pt x="125107" y="18148"/>
                  </a:lnTo>
                  <a:lnTo>
                    <a:pt x="115303" y="19685"/>
                  </a:lnTo>
                  <a:lnTo>
                    <a:pt x="96977" y="23939"/>
                  </a:lnTo>
                  <a:lnTo>
                    <a:pt x="73329" y="30010"/>
                  </a:lnTo>
                  <a:lnTo>
                    <a:pt x="11036" y="47129"/>
                  </a:lnTo>
                  <a:lnTo>
                    <a:pt x="16103" y="54013"/>
                  </a:lnTo>
                  <a:lnTo>
                    <a:pt x="46189" y="45402"/>
                  </a:lnTo>
                  <a:lnTo>
                    <a:pt x="76314" y="37198"/>
                  </a:lnTo>
                  <a:lnTo>
                    <a:pt x="101587" y="31038"/>
                  </a:lnTo>
                  <a:lnTo>
                    <a:pt x="117119" y="28549"/>
                  </a:lnTo>
                  <a:lnTo>
                    <a:pt x="118313" y="28702"/>
                  </a:lnTo>
                  <a:lnTo>
                    <a:pt x="119405" y="28308"/>
                  </a:lnTo>
                  <a:lnTo>
                    <a:pt x="121539" y="29794"/>
                  </a:lnTo>
                  <a:lnTo>
                    <a:pt x="125857" y="33883"/>
                  </a:lnTo>
                  <a:lnTo>
                    <a:pt x="126479" y="39751"/>
                  </a:lnTo>
                  <a:lnTo>
                    <a:pt x="133223" y="51828"/>
                  </a:lnTo>
                  <a:lnTo>
                    <a:pt x="137375" y="56807"/>
                  </a:lnTo>
                  <a:lnTo>
                    <a:pt x="149694" y="58851"/>
                  </a:lnTo>
                  <a:lnTo>
                    <a:pt x="154635" y="59207"/>
                  </a:lnTo>
                  <a:lnTo>
                    <a:pt x="159778" y="59207"/>
                  </a:lnTo>
                  <a:lnTo>
                    <a:pt x="196938" y="54571"/>
                  </a:lnTo>
                  <a:lnTo>
                    <a:pt x="233591" y="44157"/>
                  </a:lnTo>
                  <a:lnTo>
                    <a:pt x="263982" y="33312"/>
                  </a:lnTo>
                  <a:lnTo>
                    <a:pt x="282994" y="27355"/>
                  </a:lnTo>
                  <a:lnTo>
                    <a:pt x="287337" y="28219"/>
                  </a:lnTo>
                  <a:lnTo>
                    <a:pt x="286524" y="29997"/>
                  </a:lnTo>
                  <a:lnTo>
                    <a:pt x="287045" y="30213"/>
                  </a:lnTo>
                  <a:lnTo>
                    <a:pt x="317588" y="57658"/>
                  </a:lnTo>
                  <a:lnTo>
                    <a:pt x="335864" y="56426"/>
                  </a:lnTo>
                  <a:lnTo>
                    <a:pt x="375856" y="48133"/>
                  </a:lnTo>
                  <a:lnTo>
                    <a:pt x="413258" y="34747"/>
                  </a:lnTo>
                  <a:lnTo>
                    <a:pt x="421843" y="30797"/>
                  </a:lnTo>
                  <a:lnTo>
                    <a:pt x="430225" y="27508"/>
                  </a:lnTo>
                  <a:lnTo>
                    <a:pt x="437934" y="26009"/>
                  </a:lnTo>
                  <a:lnTo>
                    <a:pt x="440410" y="26123"/>
                  </a:lnTo>
                  <a:lnTo>
                    <a:pt x="510590" y="53670"/>
                  </a:lnTo>
                  <a:lnTo>
                    <a:pt x="515518" y="46609"/>
                  </a:lnTo>
                  <a:close/>
                </a:path>
                <a:path w="525780" h="160655">
                  <a:moveTo>
                    <a:pt x="525614" y="32219"/>
                  </a:moveTo>
                  <a:lnTo>
                    <a:pt x="514502" y="27482"/>
                  </a:lnTo>
                  <a:lnTo>
                    <a:pt x="489127" y="16929"/>
                  </a:lnTo>
                  <a:lnTo>
                    <a:pt x="469785" y="9321"/>
                  </a:lnTo>
                  <a:lnTo>
                    <a:pt x="461505" y="6057"/>
                  </a:lnTo>
                  <a:lnTo>
                    <a:pt x="443611" y="406"/>
                  </a:lnTo>
                  <a:lnTo>
                    <a:pt x="437362" y="0"/>
                  </a:lnTo>
                  <a:lnTo>
                    <a:pt x="429933" y="749"/>
                  </a:lnTo>
                  <a:lnTo>
                    <a:pt x="420763" y="3200"/>
                  </a:lnTo>
                  <a:lnTo>
                    <a:pt x="379463" y="20370"/>
                  </a:lnTo>
                  <a:lnTo>
                    <a:pt x="377736" y="21043"/>
                  </a:lnTo>
                  <a:lnTo>
                    <a:pt x="353009" y="28600"/>
                  </a:lnTo>
                  <a:lnTo>
                    <a:pt x="334695" y="32219"/>
                  </a:lnTo>
                  <a:lnTo>
                    <a:pt x="323824" y="33121"/>
                  </a:lnTo>
                  <a:lnTo>
                    <a:pt x="316026" y="29502"/>
                  </a:lnTo>
                  <a:lnTo>
                    <a:pt x="313321" y="21196"/>
                  </a:lnTo>
                  <a:lnTo>
                    <a:pt x="309511" y="10642"/>
                  </a:lnTo>
                  <a:lnTo>
                    <a:pt x="308432" y="9740"/>
                  </a:lnTo>
                  <a:lnTo>
                    <a:pt x="298919" y="1854"/>
                  </a:lnTo>
                  <a:lnTo>
                    <a:pt x="287896" y="1397"/>
                  </a:lnTo>
                  <a:lnTo>
                    <a:pt x="272821" y="4356"/>
                  </a:lnTo>
                  <a:lnTo>
                    <a:pt x="259511" y="8077"/>
                  </a:lnTo>
                  <a:lnTo>
                    <a:pt x="253784" y="9906"/>
                  </a:lnTo>
                  <a:lnTo>
                    <a:pt x="243547" y="13652"/>
                  </a:lnTo>
                  <a:lnTo>
                    <a:pt x="218960" y="21831"/>
                  </a:lnTo>
                  <a:lnTo>
                    <a:pt x="189242" y="29794"/>
                  </a:lnTo>
                  <a:lnTo>
                    <a:pt x="163576" y="32893"/>
                  </a:lnTo>
                  <a:lnTo>
                    <a:pt x="155409" y="28994"/>
                  </a:lnTo>
                  <a:lnTo>
                    <a:pt x="150749" y="20370"/>
                  </a:lnTo>
                  <a:lnTo>
                    <a:pt x="146646" y="10642"/>
                  </a:lnTo>
                  <a:lnTo>
                    <a:pt x="146545" y="10414"/>
                  </a:lnTo>
                  <a:lnTo>
                    <a:pt x="146316" y="10096"/>
                  </a:lnTo>
                  <a:lnTo>
                    <a:pt x="139623" y="2159"/>
                  </a:lnTo>
                  <a:lnTo>
                    <a:pt x="132803" y="749"/>
                  </a:lnTo>
                  <a:lnTo>
                    <a:pt x="131991" y="749"/>
                  </a:lnTo>
                  <a:lnTo>
                    <a:pt x="120218" y="1854"/>
                  </a:lnTo>
                  <a:lnTo>
                    <a:pt x="120662" y="1854"/>
                  </a:lnTo>
                  <a:lnTo>
                    <a:pt x="106413" y="4775"/>
                  </a:lnTo>
                  <a:lnTo>
                    <a:pt x="0" y="32219"/>
                  </a:lnTo>
                  <a:lnTo>
                    <a:pt x="5930" y="40220"/>
                  </a:lnTo>
                  <a:lnTo>
                    <a:pt x="39357" y="30848"/>
                  </a:lnTo>
                  <a:lnTo>
                    <a:pt x="75641" y="21043"/>
                  </a:lnTo>
                  <a:lnTo>
                    <a:pt x="106870" y="13309"/>
                  </a:lnTo>
                  <a:lnTo>
                    <a:pt x="125107" y="10096"/>
                  </a:lnTo>
                  <a:lnTo>
                    <a:pt x="125742" y="10096"/>
                  </a:lnTo>
                  <a:lnTo>
                    <a:pt x="132880" y="10414"/>
                  </a:lnTo>
                  <a:lnTo>
                    <a:pt x="131165" y="10414"/>
                  </a:lnTo>
                  <a:lnTo>
                    <a:pt x="134886" y="13830"/>
                  </a:lnTo>
                  <a:lnTo>
                    <a:pt x="136944" y="17500"/>
                  </a:lnTo>
                  <a:lnTo>
                    <a:pt x="139077" y="21043"/>
                  </a:lnTo>
                  <a:lnTo>
                    <a:pt x="139166" y="21196"/>
                  </a:lnTo>
                  <a:lnTo>
                    <a:pt x="156197" y="42633"/>
                  </a:lnTo>
                  <a:lnTo>
                    <a:pt x="156337" y="42633"/>
                  </a:lnTo>
                  <a:lnTo>
                    <a:pt x="195351" y="37566"/>
                  </a:lnTo>
                  <a:lnTo>
                    <a:pt x="211569" y="32893"/>
                  </a:lnTo>
                  <a:lnTo>
                    <a:pt x="234238" y="26365"/>
                  </a:lnTo>
                  <a:lnTo>
                    <a:pt x="267601" y="15062"/>
                  </a:lnTo>
                  <a:lnTo>
                    <a:pt x="289979" y="9740"/>
                  </a:lnTo>
                  <a:lnTo>
                    <a:pt x="291642" y="9740"/>
                  </a:lnTo>
                  <a:lnTo>
                    <a:pt x="293217" y="9906"/>
                  </a:lnTo>
                  <a:lnTo>
                    <a:pt x="294792" y="10642"/>
                  </a:lnTo>
                  <a:lnTo>
                    <a:pt x="300926" y="13830"/>
                  </a:lnTo>
                  <a:lnTo>
                    <a:pt x="303174" y="15062"/>
                  </a:lnTo>
                  <a:lnTo>
                    <a:pt x="303161" y="24104"/>
                  </a:lnTo>
                  <a:lnTo>
                    <a:pt x="305460" y="30505"/>
                  </a:lnTo>
                  <a:lnTo>
                    <a:pt x="307962" y="37312"/>
                  </a:lnTo>
                  <a:lnTo>
                    <a:pt x="309359" y="41008"/>
                  </a:lnTo>
                  <a:lnTo>
                    <a:pt x="318681" y="41313"/>
                  </a:lnTo>
                  <a:lnTo>
                    <a:pt x="319786" y="41313"/>
                  </a:lnTo>
                  <a:lnTo>
                    <a:pt x="337642" y="39814"/>
                  </a:lnTo>
                  <a:lnTo>
                    <a:pt x="356209" y="36791"/>
                  </a:lnTo>
                  <a:lnTo>
                    <a:pt x="369227" y="33121"/>
                  </a:lnTo>
                  <a:lnTo>
                    <a:pt x="378510" y="30505"/>
                  </a:lnTo>
                  <a:lnTo>
                    <a:pt x="407504" y="19240"/>
                  </a:lnTo>
                  <a:lnTo>
                    <a:pt x="420865" y="12979"/>
                  </a:lnTo>
                  <a:lnTo>
                    <a:pt x="428193" y="10414"/>
                  </a:lnTo>
                  <a:lnTo>
                    <a:pt x="436029" y="9321"/>
                  </a:lnTo>
                  <a:lnTo>
                    <a:pt x="438708" y="9321"/>
                  </a:lnTo>
                  <a:lnTo>
                    <a:pt x="441604" y="9740"/>
                  </a:lnTo>
                  <a:lnTo>
                    <a:pt x="441337" y="9740"/>
                  </a:lnTo>
                  <a:lnTo>
                    <a:pt x="459955" y="16586"/>
                  </a:lnTo>
                  <a:lnTo>
                    <a:pt x="520280" y="39814"/>
                  </a:lnTo>
                  <a:lnTo>
                    <a:pt x="525614" y="32219"/>
                  </a:lnTo>
                  <a:close/>
                </a:path>
              </a:pathLst>
            </a:custGeom>
            <a:solidFill>
              <a:srgbClr val="00448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502194" y="721320"/>
              <a:ext cx="514350" cy="58419"/>
            </a:xfrm>
            <a:custGeom>
              <a:avLst/>
              <a:gdLst/>
              <a:ahLst/>
              <a:cxnLst/>
              <a:rect l="l" t="t" r="r" b="b"/>
              <a:pathLst>
                <a:path w="514350" h="58420">
                  <a:moveTo>
                    <a:pt x="504659" y="44348"/>
                  </a:moveTo>
                  <a:lnTo>
                    <a:pt x="449262" y="22440"/>
                  </a:lnTo>
                  <a:lnTo>
                    <a:pt x="434479" y="16802"/>
                  </a:lnTo>
                  <a:lnTo>
                    <a:pt x="432003" y="16687"/>
                  </a:lnTo>
                  <a:lnTo>
                    <a:pt x="424294" y="18186"/>
                  </a:lnTo>
                  <a:lnTo>
                    <a:pt x="415912" y="21475"/>
                  </a:lnTo>
                  <a:lnTo>
                    <a:pt x="407327" y="25425"/>
                  </a:lnTo>
                  <a:lnTo>
                    <a:pt x="399008" y="28905"/>
                  </a:lnTo>
                  <a:lnTo>
                    <a:pt x="369925" y="38811"/>
                  </a:lnTo>
                  <a:lnTo>
                    <a:pt x="348119" y="44411"/>
                  </a:lnTo>
                  <a:lnTo>
                    <a:pt x="329933" y="47104"/>
                  </a:lnTo>
                  <a:lnTo>
                    <a:pt x="309613" y="48374"/>
                  </a:lnTo>
                  <a:lnTo>
                    <a:pt x="300812" y="47231"/>
                  </a:lnTo>
                  <a:lnTo>
                    <a:pt x="281114" y="20891"/>
                  </a:lnTo>
                  <a:lnTo>
                    <a:pt x="280606" y="20675"/>
                  </a:lnTo>
                  <a:lnTo>
                    <a:pt x="281406" y="18897"/>
                  </a:lnTo>
                  <a:lnTo>
                    <a:pt x="276479" y="18084"/>
                  </a:lnTo>
                  <a:lnTo>
                    <a:pt x="258051" y="23990"/>
                  </a:lnTo>
                  <a:lnTo>
                    <a:pt x="227660" y="34836"/>
                  </a:lnTo>
                  <a:lnTo>
                    <a:pt x="191008" y="45250"/>
                  </a:lnTo>
                  <a:lnTo>
                    <a:pt x="153847" y="49885"/>
                  </a:lnTo>
                  <a:lnTo>
                    <a:pt x="148704" y="49885"/>
                  </a:lnTo>
                  <a:lnTo>
                    <a:pt x="119926" y="24561"/>
                  </a:lnTo>
                  <a:lnTo>
                    <a:pt x="115608" y="20472"/>
                  </a:lnTo>
                  <a:lnTo>
                    <a:pt x="113474" y="18986"/>
                  </a:lnTo>
                  <a:lnTo>
                    <a:pt x="112382" y="19380"/>
                  </a:lnTo>
                  <a:lnTo>
                    <a:pt x="111188" y="19227"/>
                  </a:lnTo>
                  <a:lnTo>
                    <a:pt x="95656" y="21717"/>
                  </a:lnTo>
                  <a:lnTo>
                    <a:pt x="70383" y="27876"/>
                  </a:lnTo>
                  <a:lnTo>
                    <a:pt x="40259" y="36080"/>
                  </a:lnTo>
                  <a:lnTo>
                    <a:pt x="10172" y="44691"/>
                  </a:lnTo>
                  <a:lnTo>
                    <a:pt x="15252" y="51600"/>
                  </a:lnTo>
                  <a:lnTo>
                    <a:pt x="59004" y="39255"/>
                  </a:lnTo>
                  <a:lnTo>
                    <a:pt x="81940" y="33248"/>
                  </a:lnTo>
                  <a:lnTo>
                    <a:pt x="100215" y="28968"/>
                  </a:lnTo>
                  <a:lnTo>
                    <a:pt x="110947" y="27406"/>
                  </a:lnTo>
                  <a:lnTo>
                    <a:pt x="113880" y="34010"/>
                  </a:lnTo>
                  <a:lnTo>
                    <a:pt x="118313" y="42938"/>
                  </a:lnTo>
                  <a:lnTo>
                    <a:pt x="125806" y="51511"/>
                  </a:lnTo>
                  <a:lnTo>
                    <a:pt x="137782" y="56730"/>
                  </a:lnTo>
                  <a:lnTo>
                    <a:pt x="142951" y="57581"/>
                  </a:lnTo>
                  <a:lnTo>
                    <a:pt x="148336" y="57950"/>
                  </a:lnTo>
                  <a:lnTo>
                    <a:pt x="153847" y="57950"/>
                  </a:lnTo>
                  <a:lnTo>
                    <a:pt x="189611" y="53771"/>
                  </a:lnTo>
                  <a:lnTo>
                    <a:pt x="224891" y="44246"/>
                  </a:lnTo>
                  <a:lnTo>
                    <a:pt x="274243" y="26809"/>
                  </a:lnTo>
                  <a:lnTo>
                    <a:pt x="276948" y="34886"/>
                  </a:lnTo>
                  <a:lnTo>
                    <a:pt x="282867" y="44716"/>
                  </a:lnTo>
                  <a:lnTo>
                    <a:pt x="293319" y="53009"/>
                  </a:lnTo>
                  <a:lnTo>
                    <a:pt x="309613" y="56438"/>
                  </a:lnTo>
                  <a:lnTo>
                    <a:pt x="330695" y="55130"/>
                  </a:lnTo>
                  <a:lnTo>
                    <a:pt x="349707" y="52298"/>
                  </a:lnTo>
                  <a:lnTo>
                    <a:pt x="372313" y="46507"/>
                  </a:lnTo>
                  <a:lnTo>
                    <a:pt x="401878" y="36436"/>
                  </a:lnTo>
                  <a:lnTo>
                    <a:pt x="419341" y="28841"/>
                  </a:lnTo>
                  <a:lnTo>
                    <a:pt x="426821" y="25819"/>
                  </a:lnTo>
                  <a:lnTo>
                    <a:pt x="432549" y="24714"/>
                  </a:lnTo>
                  <a:lnTo>
                    <a:pt x="499859" y="51142"/>
                  </a:lnTo>
                  <a:lnTo>
                    <a:pt x="504659" y="44348"/>
                  </a:lnTo>
                  <a:close/>
                </a:path>
                <a:path w="514350" h="58420">
                  <a:moveTo>
                    <a:pt x="514350" y="30492"/>
                  </a:moveTo>
                  <a:lnTo>
                    <a:pt x="456704" y="8280"/>
                  </a:lnTo>
                  <a:lnTo>
                    <a:pt x="454037" y="7264"/>
                  </a:lnTo>
                  <a:lnTo>
                    <a:pt x="435406" y="419"/>
                  </a:lnTo>
                  <a:lnTo>
                    <a:pt x="435673" y="419"/>
                  </a:lnTo>
                  <a:lnTo>
                    <a:pt x="432765" y="0"/>
                  </a:lnTo>
                  <a:lnTo>
                    <a:pt x="430098" y="0"/>
                  </a:lnTo>
                  <a:lnTo>
                    <a:pt x="422262" y="1092"/>
                  </a:lnTo>
                  <a:lnTo>
                    <a:pt x="414934" y="3657"/>
                  </a:lnTo>
                  <a:lnTo>
                    <a:pt x="401574" y="9918"/>
                  </a:lnTo>
                  <a:lnTo>
                    <a:pt x="372579" y="21183"/>
                  </a:lnTo>
                  <a:lnTo>
                    <a:pt x="350278" y="27470"/>
                  </a:lnTo>
                  <a:lnTo>
                    <a:pt x="331774" y="30492"/>
                  </a:lnTo>
                  <a:lnTo>
                    <a:pt x="313855" y="31991"/>
                  </a:lnTo>
                  <a:lnTo>
                    <a:pt x="312750" y="31991"/>
                  </a:lnTo>
                  <a:lnTo>
                    <a:pt x="303428" y="31686"/>
                  </a:lnTo>
                  <a:lnTo>
                    <a:pt x="302133" y="28244"/>
                  </a:lnTo>
                  <a:lnTo>
                    <a:pt x="299529" y="21183"/>
                  </a:lnTo>
                  <a:lnTo>
                    <a:pt x="297230" y="14770"/>
                  </a:lnTo>
                  <a:lnTo>
                    <a:pt x="297243" y="8585"/>
                  </a:lnTo>
                  <a:lnTo>
                    <a:pt x="297243" y="5740"/>
                  </a:lnTo>
                  <a:lnTo>
                    <a:pt x="294982" y="4508"/>
                  </a:lnTo>
                  <a:lnTo>
                    <a:pt x="288823" y="1295"/>
                  </a:lnTo>
                  <a:lnTo>
                    <a:pt x="287286" y="584"/>
                  </a:lnTo>
                  <a:lnTo>
                    <a:pt x="285711" y="419"/>
                  </a:lnTo>
                  <a:lnTo>
                    <a:pt x="284048" y="419"/>
                  </a:lnTo>
                  <a:lnTo>
                    <a:pt x="261670" y="5740"/>
                  </a:lnTo>
                  <a:lnTo>
                    <a:pt x="228307" y="17043"/>
                  </a:lnTo>
                  <a:lnTo>
                    <a:pt x="189420" y="28244"/>
                  </a:lnTo>
                  <a:lnTo>
                    <a:pt x="150266" y="33312"/>
                  </a:lnTo>
                  <a:lnTo>
                    <a:pt x="141833" y="33312"/>
                  </a:lnTo>
                  <a:lnTo>
                    <a:pt x="133223" y="11874"/>
                  </a:lnTo>
                  <a:lnTo>
                    <a:pt x="131508" y="9004"/>
                  </a:lnTo>
                  <a:lnTo>
                    <a:pt x="131419" y="8877"/>
                  </a:lnTo>
                  <a:lnTo>
                    <a:pt x="130492" y="7264"/>
                  </a:lnTo>
                  <a:lnTo>
                    <a:pt x="128968" y="4508"/>
                  </a:lnTo>
                  <a:lnTo>
                    <a:pt x="125222" y="1092"/>
                  </a:lnTo>
                  <a:lnTo>
                    <a:pt x="126847" y="1092"/>
                  </a:lnTo>
                  <a:lnTo>
                    <a:pt x="119799" y="774"/>
                  </a:lnTo>
                  <a:lnTo>
                    <a:pt x="119176" y="774"/>
                  </a:lnTo>
                  <a:lnTo>
                    <a:pt x="100939" y="3987"/>
                  </a:lnTo>
                  <a:lnTo>
                    <a:pt x="69710" y="11734"/>
                  </a:lnTo>
                  <a:lnTo>
                    <a:pt x="33426" y="21526"/>
                  </a:lnTo>
                  <a:lnTo>
                    <a:pt x="0" y="30899"/>
                  </a:lnTo>
                  <a:lnTo>
                    <a:pt x="5105" y="37807"/>
                  </a:lnTo>
                  <a:lnTo>
                    <a:pt x="67398" y="20688"/>
                  </a:lnTo>
                  <a:lnTo>
                    <a:pt x="91046" y="14617"/>
                  </a:lnTo>
                  <a:lnTo>
                    <a:pt x="109372" y="10363"/>
                  </a:lnTo>
                  <a:lnTo>
                    <a:pt x="118884" y="8877"/>
                  </a:lnTo>
                  <a:lnTo>
                    <a:pt x="119761" y="8877"/>
                  </a:lnTo>
                  <a:lnTo>
                    <a:pt x="127927" y="22733"/>
                  </a:lnTo>
                  <a:lnTo>
                    <a:pt x="127965" y="22872"/>
                  </a:lnTo>
                  <a:lnTo>
                    <a:pt x="131127" y="29070"/>
                  </a:lnTo>
                  <a:lnTo>
                    <a:pt x="134162" y="35331"/>
                  </a:lnTo>
                  <a:lnTo>
                    <a:pt x="140309" y="41503"/>
                  </a:lnTo>
                  <a:lnTo>
                    <a:pt x="150253" y="41351"/>
                  </a:lnTo>
                  <a:lnTo>
                    <a:pt x="150406" y="41351"/>
                  </a:lnTo>
                  <a:lnTo>
                    <a:pt x="191109" y="36106"/>
                  </a:lnTo>
                  <a:lnTo>
                    <a:pt x="200888" y="33312"/>
                  </a:lnTo>
                  <a:lnTo>
                    <a:pt x="231101" y="24701"/>
                  </a:lnTo>
                  <a:lnTo>
                    <a:pt x="264172" y="13398"/>
                  </a:lnTo>
                  <a:lnTo>
                    <a:pt x="283679" y="8585"/>
                  </a:lnTo>
                  <a:lnTo>
                    <a:pt x="285369" y="8585"/>
                  </a:lnTo>
                  <a:lnTo>
                    <a:pt x="288036" y="9220"/>
                  </a:lnTo>
                  <a:lnTo>
                    <a:pt x="289598" y="15671"/>
                  </a:lnTo>
                  <a:lnTo>
                    <a:pt x="291744" y="23520"/>
                  </a:lnTo>
                  <a:lnTo>
                    <a:pt x="293776" y="28803"/>
                  </a:lnTo>
                  <a:lnTo>
                    <a:pt x="293878" y="29070"/>
                  </a:lnTo>
                  <a:lnTo>
                    <a:pt x="293979" y="29324"/>
                  </a:lnTo>
                  <a:lnTo>
                    <a:pt x="298018" y="34734"/>
                  </a:lnTo>
                  <a:lnTo>
                    <a:pt x="304165" y="38658"/>
                  </a:lnTo>
                  <a:lnTo>
                    <a:pt x="312750" y="40055"/>
                  </a:lnTo>
                  <a:lnTo>
                    <a:pt x="314375" y="40055"/>
                  </a:lnTo>
                  <a:lnTo>
                    <a:pt x="332778" y="38493"/>
                  </a:lnTo>
                  <a:lnTo>
                    <a:pt x="351904" y="35331"/>
                  </a:lnTo>
                  <a:lnTo>
                    <a:pt x="363816" y="31991"/>
                  </a:lnTo>
                  <a:lnTo>
                    <a:pt x="375196" y="28803"/>
                  </a:lnTo>
                  <a:lnTo>
                    <a:pt x="404837" y="17297"/>
                  </a:lnTo>
                  <a:lnTo>
                    <a:pt x="418185" y="11087"/>
                  </a:lnTo>
                  <a:lnTo>
                    <a:pt x="424345" y="8877"/>
                  </a:lnTo>
                  <a:lnTo>
                    <a:pt x="428472" y="8280"/>
                  </a:lnTo>
                  <a:lnTo>
                    <a:pt x="433412" y="8280"/>
                  </a:lnTo>
                  <a:lnTo>
                    <a:pt x="449986" y="14351"/>
                  </a:lnTo>
                  <a:lnTo>
                    <a:pt x="509587" y="37287"/>
                  </a:lnTo>
                  <a:lnTo>
                    <a:pt x="514350" y="304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9" name="object 3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3696" y="920484"/>
            <a:ext cx="3397568" cy="5540328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104496" y="6479406"/>
            <a:ext cx="3378200" cy="894715"/>
          </a:xfrm>
          <a:prstGeom prst="rect">
            <a:avLst/>
          </a:prstGeom>
          <a:ln w="19051">
            <a:solidFill>
              <a:srgbClr val="B49759"/>
            </a:solidFill>
          </a:ln>
        </p:spPr>
        <p:txBody>
          <a:bodyPr wrap="square" lIns="0" tIns="24130" rIns="0" bIns="0" rtlCol="0" vert="horz">
            <a:spAutoFit/>
          </a:bodyPr>
          <a:lstStyle/>
          <a:p>
            <a:pPr marL="922655" marR="908050" indent="114935">
              <a:lnSpc>
                <a:spcPct val="101000"/>
              </a:lnSpc>
              <a:spcBef>
                <a:spcPts val="190"/>
              </a:spcBef>
            </a:pPr>
            <a:r>
              <a:rPr dirty="0" sz="1050">
                <a:solidFill>
                  <a:srgbClr val="688695"/>
                </a:solidFill>
                <a:latin typeface="Avenir LT 55 Roman"/>
                <a:cs typeface="Avenir LT 55 Roman"/>
              </a:rPr>
              <a:t>Physiotherapie</a:t>
            </a:r>
            <a:r>
              <a:rPr dirty="0" sz="1050" spc="14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50" spc="-10">
                <a:solidFill>
                  <a:srgbClr val="688695"/>
                </a:solidFill>
                <a:latin typeface="Avenir LT 55 Roman"/>
                <a:cs typeface="Avenir LT 55 Roman"/>
              </a:rPr>
              <a:t>Praxis </a:t>
            </a:r>
            <a:r>
              <a:rPr dirty="0" sz="1050">
                <a:solidFill>
                  <a:srgbClr val="688695"/>
                </a:solidFill>
                <a:latin typeface="Avenir LT 55 Roman"/>
                <a:cs typeface="Avenir LT 55 Roman"/>
              </a:rPr>
              <a:t>im</a:t>
            </a:r>
            <a:r>
              <a:rPr dirty="0" sz="1050" spc="2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50">
                <a:solidFill>
                  <a:srgbClr val="688695"/>
                </a:solidFill>
                <a:latin typeface="Avenir LT 55 Roman"/>
                <a:cs typeface="Avenir LT 55 Roman"/>
              </a:rPr>
              <a:t>BALTIC</a:t>
            </a:r>
            <a:r>
              <a:rPr dirty="0" sz="1050" spc="2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50">
                <a:solidFill>
                  <a:srgbClr val="688695"/>
                </a:solidFill>
                <a:latin typeface="Avenir LT 55 Roman"/>
                <a:cs typeface="Avenir LT 55 Roman"/>
              </a:rPr>
              <a:t>SEA</a:t>
            </a:r>
            <a:r>
              <a:rPr dirty="0" sz="1050" spc="2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50" spc="-10">
                <a:solidFill>
                  <a:srgbClr val="688695"/>
                </a:solidFill>
                <a:latin typeface="Avenir LT 55 Roman"/>
                <a:cs typeface="Avenir LT 55 Roman"/>
              </a:rPr>
              <a:t>RESORT</a:t>
            </a:r>
            <a:r>
              <a:rPr dirty="0" baseline="55555" sz="825" spc="-15">
                <a:solidFill>
                  <a:srgbClr val="688695"/>
                </a:solidFill>
                <a:latin typeface="Avenir LT 55 Roman"/>
                <a:cs typeface="Avenir LT 55 Roman"/>
              </a:rPr>
              <a:t>®</a:t>
            </a:r>
            <a:endParaRPr baseline="55555" sz="825">
              <a:latin typeface="Avenir LT 55 Roman"/>
              <a:cs typeface="Avenir LT 55 Roman"/>
            </a:endParaRPr>
          </a:p>
          <a:p>
            <a:pPr algn="ctr" marL="806450" marR="791845">
              <a:lnSpc>
                <a:spcPct val="101000"/>
              </a:lnSpc>
            </a:pPr>
            <a:r>
              <a:rPr dirty="0" sz="1050">
                <a:solidFill>
                  <a:srgbClr val="688695"/>
                </a:solidFill>
                <a:latin typeface="Avenir LT 55 Roman"/>
                <a:cs typeface="Avenir LT 55 Roman"/>
              </a:rPr>
              <a:t>Seestraße</a:t>
            </a:r>
            <a:r>
              <a:rPr dirty="0" sz="1050" spc="5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50">
                <a:solidFill>
                  <a:srgbClr val="688695"/>
                </a:solidFill>
                <a:latin typeface="Avenir LT 55 Roman"/>
                <a:cs typeface="Avenir LT 55 Roman"/>
              </a:rPr>
              <a:t>5b</a:t>
            </a:r>
            <a:r>
              <a:rPr dirty="0" sz="1050" spc="5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50">
                <a:solidFill>
                  <a:srgbClr val="688695"/>
                </a:solidFill>
                <a:latin typeface="Avenir LT 55 Roman"/>
                <a:cs typeface="Avenir LT 55 Roman"/>
              </a:rPr>
              <a:t>/</a:t>
            </a:r>
            <a:r>
              <a:rPr dirty="0" sz="1050" spc="5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50">
                <a:solidFill>
                  <a:srgbClr val="688695"/>
                </a:solidFill>
                <a:latin typeface="Avenir LT 55 Roman"/>
                <a:cs typeface="Avenir LT 55 Roman"/>
              </a:rPr>
              <a:t>17440</a:t>
            </a:r>
            <a:r>
              <a:rPr dirty="0" sz="1050" spc="5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50" spc="-10">
                <a:solidFill>
                  <a:srgbClr val="688695"/>
                </a:solidFill>
                <a:latin typeface="Avenir LT 55 Roman"/>
                <a:cs typeface="Avenir LT 55 Roman"/>
              </a:rPr>
              <a:t>Kröslin </a:t>
            </a:r>
            <a:r>
              <a:rPr dirty="0" sz="1050">
                <a:solidFill>
                  <a:srgbClr val="688695"/>
                </a:solidFill>
                <a:latin typeface="Avenir LT 55 Roman"/>
                <a:cs typeface="Avenir LT 55 Roman"/>
              </a:rPr>
              <a:t>Fon:</a:t>
            </a:r>
            <a:r>
              <a:rPr dirty="0" sz="1050" spc="4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50">
                <a:solidFill>
                  <a:srgbClr val="688695"/>
                </a:solidFill>
                <a:latin typeface="Avenir LT 55 Roman"/>
                <a:cs typeface="Avenir LT 55 Roman"/>
              </a:rPr>
              <a:t>+49</a:t>
            </a:r>
            <a:r>
              <a:rPr dirty="0" sz="1050" spc="4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50">
                <a:solidFill>
                  <a:srgbClr val="688695"/>
                </a:solidFill>
                <a:latin typeface="Avenir LT 55 Roman"/>
                <a:cs typeface="Avenir LT 55 Roman"/>
              </a:rPr>
              <a:t>(0)</a:t>
            </a:r>
            <a:r>
              <a:rPr dirty="0" sz="1050" spc="4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50">
                <a:solidFill>
                  <a:srgbClr val="688695"/>
                </a:solidFill>
                <a:latin typeface="Avenir LT 55 Roman"/>
                <a:cs typeface="Avenir LT 55 Roman"/>
              </a:rPr>
              <a:t>38370</a:t>
            </a:r>
            <a:r>
              <a:rPr dirty="0" sz="1050" spc="50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50">
                <a:solidFill>
                  <a:srgbClr val="688695"/>
                </a:solidFill>
                <a:latin typeface="Avenir LT 55 Roman"/>
                <a:cs typeface="Avenir LT 55 Roman"/>
              </a:rPr>
              <a:t>254</a:t>
            </a:r>
            <a:r>
              <a:rPr dirty="0" sz="1050" spc="45">
                <a:solidFill>
                  <a:srgbClr val="688695"/>
                </a:solidFill>
                <a:latin typeface="Avenir LT 55 Roman"/>
                <a:cs typeface="Avenir LT 55 Roman"/>
              </a:rPr>
              <a:t> </a:t>
            </a:r>
            <a:r>
              <a:rPr dirty="0" sz="1050" spc="-25">
                <a:solidFill>
                  <a:srgbClr val="688695"/>
                </a:solidFill>
                <a:latin typeface="Avenir LT 55 Roman"/>
                <a:cs typeface="Avenir LT 55 Roman"/>
              </a:rPr>
              <a:t>772</a:t>
            </a:r>
            <a:endParaRPr sz="1050">
              <a:latin typeface="Avenir LT 55 Roman"/>
              <a:cs typeface="Avenir LT 55 Roman"/>
            </a:endParaRPr>
          </a:p>
          <a:p>
            <a:pPr algn="ctr" marL="6350">
              <a:lnSpc>
                <a:spcPct val="100000"/>
              </a:lnSpc>
              <a:spcBef>
                <a:spcPts val="15"/>
              </a:spcBef>
            </a:pPr>
            <a:r>
              <a:rPr dirty="0" sz="1050">
                <a:solidFill>
                  <a:srgbClr val="688695"/>
                </a:solidFill>
                <a:latin typeface="Avenir LT 55 Roman"/>
                <a:cs typeface="Avenir LT 55 Roman"/>
                <a:hlinkClick r:id="rId10"/>
              </a:rPr>
              <a:t>physio@baltic-sea-</a:t>
            </a:r>
            <a:r>
              <a:rPr dirty="0" sz="1050" spc="-10">
                <a:solidFill>
                  <a:srgbClr val="688695"/>
                </a:solidFill>
                <a:latin typeface="Avenir LT 55 Roman"/>
                <a:cs typeface="Avenir LT 55 Roman"/>
                <a:hlinkClick r:id="rId10"/>
              </a:rPr>
              <a:t>resort.com</a:t>
            </a:r>
            <a:endParaRPr sz="1050">
              <a:latin typeface="Avenir LT 55 Roman"/>
              <a:cs typeface="Avenir LT 55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8869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Mareike Kerkhoff</dc:creator>
  <dc:title>Flyer Physio 2025.cdr</dc:title>
  <dcterms:created xsi:type="dcterms:W3CDTF">2026-03-04T13:58:29Z</dcterms:created>
  <dcterms:modified xsi:type="dcterms:W3CDTF">2026-03-04T13:58:29Z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2025-11-24T00:00:00Z</vt:filetime>
  </property>
  <property fmtid="{D5CDD505-2E9C-101B-9397-08002B2CF9AE}" pid="3" name="Creator">
    <vt:lpwstr>CorelDRAW 2025</vt:lpwstr>
  </property>
  <property fmtid="{D5CDD505-2E9C-101B-9397-08002B2CF9AE}" pid="4" name="GTS_PDFXVersion">
    <vt:lpwstr>PDF/X-4</vt:lpwstr>
  </property>
  <property fmtid="{D5CDD505-2E9C-101B-9397-08002B2CF9AE}" pid="5" name="LastSaved">
    <vt:filetime>2026-03-04T00:00:00Z</vt:filetime>
  </property>
  <property fmtid="{D5CDD505-2E9C-101B-9397-08002B2CF9AE}" pid="6" name="Producer">
    <vt:lpwstr>Corel PDF Engine Version 26.2.0.170</vt:lpwstr>
  </property>
</Properties>
</file>